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s-P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CB4"/>
    <a:srgbClr val="00FFFF"/>
    <a:srgbClr val="F117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405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395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6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07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374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7/25/2023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4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7/25/2023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67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7/25/2023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90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7/25/2023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63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7/25/2023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93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7/25/2023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7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89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pic>
        <p:nvPicPr>
          <p:cNvPr id="4" name="Picture 3" descr="Patrón abstracto de blanco y negro">
            <a:extLst>
              <a:ext uri="{FF2B5EF4-FFF2-40B4-BE49-F238E27FC236}">
                <a16:creationId xmlns:a16="http://schemas.microsoft.com/office/drawing/2014/main" id="{365968DF-CE9F-29BF-1CE5-9F61428FCA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7710"/>
          <a:stretch/>
        </p:blipFill>
        <p:spPr>
          <a:xfrm>
            <a:off x="837986" y="10"/>
            <a:ext cx="10615629" cy="6857990"/>
          </a:xfrm>
          <a:custGeom>
            <a:avLst/>
            <a:gdLst/>
            <a:ahLst/>
            <a:cxnLst/>
            <a:rect l="l" t="t" r="r" b="b"/>
            <a:pathLst>
              <a:path w="10615629" h="6858000">
                <a:moveTo>
                  <a:pt x="7169276" y="5665107"/>
                </a:moveTo>
                <a:cubicBezTo>
                  <a:pt x="7360157" y="5665107"/>
                  <a:pt x="7514897" y="5819847"/>
                  <a:pt x="7514897" y="6010728"/>
                </a:cubicBezTo>
                <a:cubicBezTo>
                  <a:pt x="7514897" y="6201609"/>
                  <a:pt x="7360157" y="6356349"/>
                  <a:pt x="7169276" y="6356349"/>
                </a:cubicBezTo>
                <a:cubicBezTo>
                  <a:pt x="6978395" y="6356349"/>
                  <a:pt x="6823655" y="6201609"/>
                  <a:pt x="6823655" y="6010728"/>
                </a:cubicBezTo>
                <a:cubicBezTo>
                  <a:pt x="6823655" y="5819847"/>
                  <a:pt x="6978395" y="5665107"/>
                  <a:pt x="7169276" y="5665107"/>
                </a:cubicBezTo>
                <a:close/>
                <a:moveTo>
                  <a:pt x="10010446" y="2285546"/>
                </a:moveTo>
                <a:cubicBezTo>
                  <a:pt x="10256938" y="2285546"/>
                  <a:pt x="10456760" y="2485368"/>
                  <a:pt x="10456760" y="2731860"/>
                </a:cubicBezTo>
                <a:cubicBezTo>
                  <a:pt x="10456760" y="2978352"/>
                  <a:pt x="10256938" y="3178174"/>
                  <a:pt x="10010446" y="3178174"/>
                </a:cubicBezTo>
                <a:cubicBezTo>
                  <a:pt x="9763954" y="3178174"/>
                  <a:pt x="9564132" y="2978352"/>
                  <a:pt x="9564132" y="2731860"/>
                </a:cubicBezTo>
                <a:cubicBezTo>
                  <a:pt x="9564132" y="2485368"/>
                  <a:pt x="9763954" y="2285546"/>
                  <a:pt x="10010446" y="2285546"/>
                </a:cubicBezTo>
                <a:close/>
                <a:moveTo>
                  <a:pt x="10354145" y="1626054"/>
                </a:moveTo>
                <a:cubicBezTo>
                  <a:pt x="10498559" y="1626054"/>
                  <a:pt x="10615629" y="1743124"/>
                  <a:pt x="10615629" y="1887538"/>
                </a:cubicBezTo>
                <a:cubicBezTo>
                  <a:pt x="10615629" y="2031953"/>
                  <a:pt x="10498559" y="2149022"/>
                  <a:pt x="10354145" y="2149022"/>
                </a:cubicBezTo>
                <a:cubicBezTo>
                  <a:pt x="10209731" y="2149022"/>
                  <a:pt x="10092661" y="2031953"/>
                  <a:pt x="10092661" y="1887538"/>
                </a:cubicBezTo>
                <a:cubicBezTo>
                  <a:pt x="10092661" y="1743124"/>
                  <a:pt x="10209731" y="1626054"/>
                  <a:pt x="10354145" y="1626054"/>
                </a:cubicBezTo>
                <a:close/>
                <a:moveTo>
                  <a:pt x="1458900" y="620485"/>
                </a:moveTo>
                <a:cubicBezTo>
                  <a:pt x="1705392" y="620485"/>
                  <a:pt x="1905214" y="820307"/>
                  <a:pt x="1905214" y="1066799"/>
                </a:cubicBezTo>
                <a:cubicBezTo>
                  <a:pt x="1905214" y="1313291"/>
                  <a:pt x="1705392" y="1513113"/>
                  <a:pt x="1458900" y="1513113"/>
                </a:cubicBezTo>
                <a:cubicBezTo>
                  <a:pt x="1212408" y="1513113"/>
                  <a:pt x="1012586" y="1313291"/>
                  <a:pt x="1012586" y="1066799"/>
                </a:cubicBezTo>
                <a:cubicBezTo>
                  <a:pt x="1012586" y="820307"/>
                  <a:pt x="1212408" y="620485"/>
                  <a:pt x="1458900" y="620485"/>
                </a:cubicBezTo>
                <a:close/>
                <a:moveTo>
                  <a:pt x="6634576" y="0"/>
                </a:moveTo>
                <a:lnTo>
                  <a:pt x="10141834" y="0"/>
                </a:lnTo>
                <a:lnTo>
                  <a:pt x="10200260" y="112226"/>
                </a:lnTo>
                <a:cubicBezTo>
                  <a:pt x="10410239" y="575266"/>
                  <a:pt x="10394872" y="1153565"/>
                  <a:pt x="9914575" y="1675662"/>
                </a:cubicBezTo>
                <a:cubicBezTo>
                  <a:pt x="9716856" y="1890645"/>
                  <a:pt x="9539638" y="2125049"/>
                  <a:pt x="9361609" y="2357294"/>
                </a:cubicBezTo>
                <a:cubicBezTo>
                  <a:pt x="9193292" y="2576998"/>
                  <a:pt x="9188572" y="2830553"/>
                  <a:pt x="9334635" y="3068327"/>
                </a:cubicBezTo>
                <a:cubicBezTo>
                  <a:pt x="9495670" y="3329571"/>
                  <a:pt x="9683004" y="3577866"/>
                  <a:pt x="9815042" y="3852732"/>
                </a:cubicBezTo>
                <a:cubicBezTo>
                  <a:pt x="10050525" y="4342848"/>
                  <a:pt x="9955575" y="4825682"/>
                  <a:pt x="9376176" y="5163127"/>
                </a:cubicBezTo>
                <a:cubicBezTo>
                  <a:pt x="8901029" y="5439880"/>
                  <a:pt x="8396077" y="5450670"/>
                  <a:pt x="7869813" y="5397801"/>
                </a:cubicBezTo>
                <a:cubicBezTo>
                  <a:pt x="7414763" y="5352214"/>
                  <a:pt x="6924916" y="5316879"/>
                  <a:pt x="6545392" y="5591203"/>
                </a:cubicBezTo>
                <a:cubicBezTo>
                  <a:pt x="6238293" y="5813469"/>
                  <a:pt x="6024794" y="6166019"/>
                  <a:pt x="5772723" y="6463272"/>
                </a:cubicBezTo>
                <a:cubicBezTo>
                  <a:pt x="5693284" y="6557074"/>
                  <a:pt x="5618532" y="6655326"/>
                  <a:pt x="5542128" y="6751893"/>
                </a:cubicBezTo>
                <a:lnTo>
                  <a:pt x="5455473" y="6858000"/>
                </a:lnTo>
                <a:lnTo>
                  <a:pt x="3884322" y="6858000"/>
                </a:lnTo>
                <a:lnTo>
                  <a:pt x="3874161" y="6844414"/>
                </a:lnTo>
                <a:cubicBezTo>
                  <a:pt x="3769502" y="6682570"/>
                  <a:pt x="3725804" y="6471499"/>
                  <a:pt x="3692625" y="6276207"/>
                </a:cubicBezTo>
                <a:cubicBezTo>
                  <a:pt x="3594979" y="5704764"/>
                  <a:pt x="2996562" y="5529973"/>
                  <a:pt x="2561203" y="5655806"/>
                </a:cubicBezTo>
                <a:cubicBezTo>
                  <a:pt x="1295584" y="6024675"/>
                  <a:pt x="405173" y="5378783"/>
                  <a:pt x="69617" y="4277706"/>
                </a:cubicBezTo>
                <a:cubicBezTo>
                  <a:pt x="12163" y="4089022"/>
                  <a:pt x="22818" y="3880245"/>
                  <a:pt x="1643" y="3679828"/>
                </a:cubicBezTo>
                <a:cubicBezTo>
                  <a:pt x="-11845" y="3246491"/>
                  <a:pt x="53163" y="2840533"/>
                  <a:pt x="368893" y="2516306"/>
                </a:cubicBezTo>
                <a:cubicBezTo>
                  <a:pt x="570254" y="2309550"/>
                  <a:pt x="826642" y="2227145"/>
                  <a:pt x="1113509" y="2192618"/>
                </a:cubicBezTo>
                <a:cubicBezTo>
                  <a:pt x="1425464" y="2154854"/>
                  <a:pt x="1739171" y="2099963"/>
                  <a:pt x="2037232" y="2005555"/>
                </a:cubicBezTo>
                <a:cubicBezTo>
                  <a:pt x="2313447" y="1917888"/>
                  <a:pt x="2430109" y="1649902"/>
                  <a:pt x="2547311" y="1405114"/>
                </a:cubicBezTo>
                <a:cubicBezTo>
                  <a:pt x="2839303" y="794962"/>
                  <a:pt x="3300289" y="490426"/>
                  <a:pt x="3900864" y="578766"/>
                </a:cubicBezTo>
                <a:cubicBezTo>
                  <a:pt x="4133785" y="613023"/>
                  <a:pt x="4362119" y="739800"/>
                  <a:pt x="4571571" y="860778"/>
                </a:cubicBezTo>
                <a:cubicBezTo>
                  <a:pt x="5133169" y="1185276"/>
                  <a:pt x="5641898" y="1029501"/>
                  <a:pt x="6039226" y="631499"/>
                </a:cubicBezTo>
                <a:cubicBezTo>
                  <a:pt x="6180165" y="489886"/>
                  <a:pt x="6313484" y="339979"/>
                  <a:pt x="6449433" y="193257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6A226CD-2C4E-155C-4081-4C80C6B863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1743" y="1344594"/>
            <a:ext cx="6458556" cy="2674955"/>
          </a:xfrm>
        </p:spPr>
        <p:txBody>
          <a:bodyPr>
            <a:normAutofit/>
          </a:bodyPr>
          <a:lstStyle/>
          <a:p>
            <a:pPr algn="ctr"/>
            <a:r>
              <a:rPr lang="es-PA" dirty="0">
                <a:solidFill>
                  <a:srgbClr val="FFFFFF"/>
                </a:solidFill>
              </a:rPr>
              <a:t>Estadística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17EA63-139B-7401-C3DE-62E15CDFB7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1743" y="4229100"/>
            <a:ext cx="6458556" cy="1028700"/>
          </a:xfrm>
        </p:spPr>
        <p:txBody>
          <a:bodyPr>
            <a:normAutofit/>
          </a:bodyPr>
          <a:lstStyle/>
          <a:p>
            <a:pPr algn="ctr"/>
            <a:r>
              <a:rPr lang="es-PA" dirty="0">
                <a:solidFill>
                  <a:srgbClr val="FFFFFF"/>
                </a:solidFill>
              </a:rPr>
              <a:t>Proyecto Final</a:t>
            </a:r>
          </a:p>
          <a:p>
            <a:pPr algn="ctr"/>
            <a:r>
              <a:rPr lang="es-PA" dirty="0">
                <a:solidFill>
                  <a:srgbClr val="FFFFFF"/>
                </a:solidFill>
              </a:rPr>
              <a:t>Javier Napoli 20-14-6079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E5D9CDFA-51AE-3C41-B6B8-6EC177DC3035}"/>
              </a:ext>
            </a:extLst>
          </p:cNvPr>
          <p:cNvSpPr txBox="1">
            <a:spLocks/>
          </p:cNvSpPr>
          <p:nvPr/>
        </p:nvSpPr>
        <p:spPr>
          <a:xfrm>
            <a:off x="9986192" y="6007929"/>
            <a:ext cx="2205808" cy="775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1400" dirty="0">
                <a:solidFill>
                  <a:srgbClr val="FFFFFF"/>
                </a:solidFill>
              </a:rPr>
              <a:t>Facilitador: </a:t>
            </a:r>
          </a:p>
          <a:p>
            <a:pPr algn="ctr"/>
            <a:r>
              <a:rPr lang="es-ES" sz="1400" dirty="0">
                <a:solidFill>
                  <a:srgbClr val="FFFFFF"/>
                </a:solidFill>
              </a:rPr>
              <a:t>Ing. Juan Castillo, PhD</a:t>
            </a:r>
          </a:p>
        </p:txBody>
      </p:sp>
      <p:pic>
        <p:nvPicPr>
          <p:cNvPr id="6" name="Picture 72" descr="Imagen de la pantalla de un celular con letras&#10;&#10;Descripción generada automáticamente con confianza baja">
            <a:extLst>
              <a:ext uri="{FF2B5EF4-FFF2-40B4-BE49-F238E27FC236}">
                <a16:creationId xmlns:a16="http://schemas.microsoft.com/office/drawing/2014/main" id="{EA055271-8225-95E6-8384-0C8667CC96E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04900" y="5964231"/>
            <a:ext cx="731520" cy="731520"/>
          </a:xfrm>
          <a:prstGeom prst="rect">
            <a:avLst/>
          </a:prstGeom>
        </p:spPr>
      </p:pic>
      <p:pic>
        <p:nvPicPr>
          <p:cNvPr id="7" name="Picture 70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7F5E10D3-D4DB-394C-388A-FA03462B2B9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52400" y="5956611"/>
            <a:ext cx="800100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302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BD458419-52FC-2953-54F1-FF8D514DD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32" y="2836507"/>
            <a:ext cx="10297304" cy="262082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FD5C842-C8A3-E876-E5CE-F91A759A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072" y="733734"/>
            <a:ext cx="10868297" cy="1333869"/>
          </a:xfrm>
        </p:spPr>
        <p:txBody>
          <a:bodyPr>
            <a:normAutofit/>
            <a:scene3d>
              <a:camera prst="perspective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PA" sz="6000" b="1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rgbClr val="00FFFF"/>
                    </a:gs>
                    <a:gs pos="63000">
                      <a:srgbClr val="00FFFF"/>
                    </a:gs>
                    <a:gs pos="27000">
                      <a:srgbClr val="003CB4"/>
                    </a:gs>
                    <a:gs pos="100000">
                      <a:srgbClr val="003CB4"/>
                    </a:gs>
                  </a:gsLst>
                  <a:lin ang="5400000" scaled="1"/>
                  <a:tileRect/>
                </a:gradFill>
                <a:effectLst>
                  <a:outerShdw blurRad="12700" dist="25400" dir="13500000" sx="101000" sy="101000" algn="br" rotWithShape="0">
                    <a:schemeClr val="accent1">
                      <a:lumMod val="50000"/>
                    </a:schemeClr>
                  </a:outerShdw>
                </a:effectLst>
              </a:rPr>
              <a:t>Trayecto</a:t>
            </a:r>
          </a:p>
        </p:txBody>
      </p:sp>
      <p:pic>
        <p:nvPicPr>
          <p:cNvPr id="1028" name="Picture 4" descr="Giggler Festival Glaggle GIF - Giggler festival Glaggle Glaggleland -  Discover &amp; Share GIFs">
            <a:extLst>
              <a:ext uri="{FF2B5EF4-FFF2-40B4-BE49-F238E27FC236}">
                <a16:creationId xmlns:a16="http://schemas.microsoft.com/office/drawing/2014/main" id="{6CEC20A1-9A94-5548-6C40-E704F1B3E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6205" y="5373355"/>
            <a:ext cx="1180906" cy="110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o problem GIF - Conseguir el mejor gif en GIFER">
            <a:extLst>
              <a:ext uri="{FF2B5EF4-FFF2-40B4-BE49-F238E27FC236}">
                <a16:creationId xmlns:a16="http://schemas.microsoft.com/office/drawing/2014/main" id="{56C259C0-A227-DF48-9FB4-2EBDDDF91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221" y="985492"/>
            <a:ext cx="1654825" cy="2068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B301DE49-E694-0175-67E3-450523AB32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1120" y="985491"/>
            <a:ext cx="9" cy="1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68DBE117-29AC-F966-57C1-5BD53B2310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6221" y="3429000"/>
            <a:ext cx="1554717" cy="1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14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BACA1C-F38F-B026-0538-C84ECFA52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3600" dirty="0"/>
              <a:t>Mejora de mis conocimientos Estadísticos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3600" dirty="0"/>
              <a:t>Conocimiento de mí mismo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3600" dirty="0"/>
              <a:t>Personas con las que puedo contar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9605C3F2-4C0D-15AE-C98A-95BB73260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213"/>
            <a:ext cx="10972800" cy="1325562"/>
          </a:xfrm>
        </p:spPr>
        <p:txBody>
          <a:bodyPr>
            <a:normAutofit/>
            <a:scene3d>
              <a:camera prst="perspective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PA" sz="6000" b="1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rgbClr val="00FFFF"/>
                    </a:gs>
                    <a:gs pos="63000">
                      <a:srgbClr val="00FFFF"/>
                    </a:gs>
                    <a:gs pos="27000">
                      <a:srgbClr val="003CB4"/>
                    </a:gs>
                    <a:gs pos="100000">
                      <a:srgbClr val="003CB4"/>
                    </a:gs>
                  </a:gsLst>
                  <a:lin ang="5400000" scaled="1"/>
                  <a:tileRect/>
                </a:gradFill>
                <a:effectLst>
                  <a:outerShdw blurRad="12700" dist="25400" dir="13500000" sx="101000" sy="101000" algn="br" rotWithShape="0">
                    <a:schemeClr val="accent1">
                      <a:lumMod val="50000"/>
                    </a:schemeClr>
                  </a:outerShdw>
                </a:effectLst>
              </a:rPr>
              <a:t>Aprendizaje</a:t>
            </a:r>
          </a:p>
        </p:txBody>
      </p:sp>
      <p:pic>
        <p:nvPicPr>
          <p:cNvPr id="2052" name="Picture 4" descr="Polnareff's Hand Signal - JoJo's Bizarre Adventure: Stardust Crusaders on  Make a GIF">
            <a:extLst>
              <a:ext uri="{FF2B5EF4-FFF2-40B4-BE49-F238E27FC236}">
                <a16:creationId xmlns:a16="http://schemas.microsoft.com/office/drawing/2014/main" id="{64075527-4534-C75B-DC80-5559D12E61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301" y="4223267"/>
            <a:ext cx="4103397" cy="230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385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EB8D75-2A5A-CAED-33CB-27BFD2A70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A" dirty="0"/>
              <a:t>Curiosidades del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38CBA4-6023-60E2-A04F-6B9A243CB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3200" dirty="0"/>
              <a:t>El Área Económica Especial Panamá Pacífico tiene un gran control de las exportaciones/importaciones terrestres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3200" dirty="0"/>
              <a:t>La mayoría de los accidentes automovilísticos no tienen nada que ver con el alcohol, </a:t>
            </a:r>
            <a:r>
              <a:rPr lang="es-PA" sz="2400" dirty="0"/>
              <a:t>y los que tienen que ver con el son de personas muy mayores de edad, </a:t>
            </a:r>
            <a:r>
              <a:rPr lang="es-PA" sz="1800" dirty="0"/>
              <a:t>más de 60 años en adelante</a:t>
            </a:r>
            <a:endParaRPr lang="es-PA" sz="3200" dirty="0"/>
          </a:p>
        </p:txBody>
      </p:sp>
    </p:spTree>
    <p:extLst>
      <p:ext uri="{BB962C8B-B14F-4D97-AF65-F5344CB8AC3E}">
        <p14:creationId xmlns:p14="http://schemas.microsoft.com/office/powerpoint/2010/main" val="1980172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D55C61E3-026A-22FD-13D5-374673E5C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213"/>
            <a:ext cx="10972800" cy="1325562"/>
          </a:xfrm>
        </p:spPr>
        <p:txBody>
          <a:bodyPr>
            <a:normAutofit/>
            <a:scene3d>
              <a:camera prst="perspectiveRigh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PA" sz="6000" b="1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0">
                      <a:srgbClr val="00FFFF"/>
                    </a:gs>
                    <a:gs pos="63000">
                      <a:srgbClr val="00FFFF"/>
                    </a:gs>
                    <a:gs pos="27000">
                      <a:srgbClr val="003CB4"/>
                    </a:gs>
                    <a:gs pos="100000">
                      <a:srgbClr val="003CB4"/>
                    </a:gs>
                  </a:gsLst>
                  <a:lin ang="5400000" scaled="1"/>
                  <a:tileRect/>
                </a:gradFill>
                <a:effectLst>
                  <a:outerShdw blurRad="12700" dist="25400" dir="13500000" sx="101000" sy="101000" algn="br" rotWithShape="0">
                    <a:schemeClr val="accent1">
                      <a:lumMod val="50000"/>
                    </a:schemeClr>
                  </a:outerShdw>
                </a:effectLst>
              </a:rPr>
              <a:t>Conclusión</a:t>
            </a:r>
          </a:p>
        </p:txBody>
      </p:sp>
      <p:pic>
        <p:nvPicPr>
          <p:cNvPr id="3074" name="Picture 2" descr="Best Joeseph Joestar GIFs | Gfycat">
            <a:extLst>
              <a:ext uri="{FF2B5EF4-FFF2-40B4-BE49-F238E27FC236}">
                <a16:creationId xmlns:a16="http://schemas.microsoft.com/office/drawing/2014/main" id="{AACFD5DA-BC39-7369-9E42-0910469F9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482" y="2559309"/>
            <a:ext cx="5977035" cy="3372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952F470D-1D32-97DE-8021-34009ECD5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9943" y="2903233"/>
            <a:ext cx="2242457" cy="3372756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1600" dirty="0"/>
              <a:t>Agradecimientos a mis siguientes compañeros: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1200" dirty="0"/>
              <a:t>Samir </a:t>
            </a:r>
            <a:r>
              <a:rPr lang="es-PA" sz="1200" dirty="0" err="1"/>
              <a:t>Fanilla</a:t>
            </a:r>
            <a:endParaRPr lang="es-PA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1200" dirty="0"/>
              <a:t>Stephanie Acosta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1200" dirty="0" err="1"/>
              <a:t>Yinela</a:t>
            </a:r>
            <a:r>
              <a:rPr lang="es-PA" sz="1200" dirty="0"/>
              <a:t> Bryant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1200" dirty="0"/>
              <a:t>Carlos </a:t>
            </a:r>
            <a:r>
              <a:rPr lang="es-PA" sz="1200" dirty="0" err="1"/>
              <a:t>Rodriguez</a:t>
            </a:r>
            <a:endParaRPr lang="es-PA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PA" sz="1200" dirty="0"/>
              <a:t>Y demás </a:t>
            </a:r>
            <a:r>
              <a:rPr lang="es-PA" sz="1200" dirty="0">
                <a:sym typeface="Wingdings" panose="05000000000000000000" pitchFamily="2" charset="2"/>
              </a:rPr>
              <a:t></a:t>
            </a:r>
            <a:endParaRPr lang="es-PA" sz="1200" dirty="0"/>
          </a:p>
        </p:txBody>
      </p:sp>
    </p:spTree>
    <p:extLst>
      <p:ext uri="{BB962C8B-B14F-4D97-AF65-F5344CB8AC3E}">
        <p14:creationId xmlns:p14="http://schemas.microsoft.com/office/powerpoint/2010/main" val="357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Splas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105</Words>
  <Application>Microsoft Office PowerPoint</Application>
  <PresentationFormat>Panorámica</PresentationFormat>
  <Paragraphs>20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Posterama</vt:lpstr>
      <vt:lpstr>SplashVTI</vt:lpstr>
      <vt:lpstr>Estadística</vt:lpstr>
      <vt:lpstr>Trayecto</vt:lpstr>
      <vt:lpstr>Aprendizaje</vt:lpstr>
      <vt:lpstr>Curiosidades del trabajo</vt:lpstr>
      <vt:lpstr>Conclusión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Estadística</dc:title>
  <dc:creator>JAVIER NAPOLI</dc:creator>
  <cp:lastModifiedBy>JAVIER NAPOLI</cp:lastModifiedBy>
  <cp:revision>1</cp:revision>
  <dcterms:created xsi:type="dcterms:W3CDTF">2023-07-25T23:36:32Z</dcterms:created>
  <dcterms:modified xsi:type="dcterms:W3CDTF">2023-07-26T00:20:33Z</dcterms:modified>
</cp:coreProperties>
</file>

<file path=docProps/thumbnail.jpeg>
</file>